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56" r:id="rId3"/>
    <p:sldId id="258" r:id="rId4"/>
    <p:sldId id="259" r:id="rId5"/>
    <p:sldId id="257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69A6B-E6A1-4A46-B272-89168C813106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6689A-5D31-44BA-8E6A-AFE17115F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6689A-5D31-44BA-8E6A-AFE17115F24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4D838-8CDE-4857-974D-D5F279C1A4B1}" type="datetimeFigureOut">
              <a:rPr lang="en-US" smtClean="0"/>
              <a:pPr/>
              <a:t>6/21/2013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3E556-D8E7-4226-9A3E-A9F31F7BEB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81350"/>
            <a:ext cx="7772400" cy="55245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Distribution Portal </a:t>
            </a:r>
            <a:br>
              <a:rPr lang="en-US" sz="2000" b="1" dirty="0" smtClean="0"/>
            </a:br>
            <a:r>
              <a:rPr lang="en-US" sz="2000" b="1" dirty="0" smtClean="0"/>
              <a:t>Powered by:</a:t>
            </a:r>
            <a:endParaRPr lang="en-US" sz="2000" b="1" dirty="0"/>
          </a:p>
        </p:txBody>
      </p:sp>
      <p:pic>
        <p:nvPicPr>
          <p:cNvPr id="7" name="Picture 3" descr="C:\Documents and Settings\edward.alcala\My Documents\Projects\APR 2012\ingrooves-instructions\img\EDAP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5900" y="4127500"/>
            <a:ext cx="3848100" cy="2654300"/>
          </a:xfrm>
          <a:prstGeom prst="rect">
            <a:avLst/>
          </a:prstGeom>
          <a:noFill/>
        </p:spPr>
      </p:pic>
      <p:pic>
        <p:nvPicPr>
          <p:cNvPr id="6" name="Picture 5" descr="INscribeLogo-V300p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43" y="3962400"/>
            <a:ext cx="5067057" cy="2514600"/>
          </a:xfrm>
          <a:prstGeom prst="rect">
            <a:avLst/>
          </a:prstGeom>
        </p:spPr>
      </p:pic>
      <p:pic>
        <p:nvPicPr>
          <p:cNvPr id="1026" name="Picture 2" descr="Untitled-1"/>
          <p:cNvPicPr>
            <a:picLocks noChangeAspect="1" noChangeArrowheads="1"/>
          </p:cNvPicPr>
          <p:nvPr/>
        </p:nvPicPr>
        <p:blipFill>
          <a:blip r:embed="rId5" cstate="print"/>
          <a:srcRect b="71548"/>
          <a:stretch>
            <a:fillRect/>
          </a:stretch>
        </p:blipFill>
        <p:spPr bwMode="auto">
          <a:xfrm>
            <a:off x="675715" y="533400"/>
            <a:ext cx="8163485" cy="192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alytics Details - Royalty Statemen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085" y="0"/>
            <a:ext cx="856582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895600"/>
            <a:ext cx="1371600" cy="313932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Download your royalties statements into an excel document by clicking the “Download Payable” button.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371600" y="5029200"/>
            <a:ext cx="4800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ome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" y="452451"/>
            <a:ext cx="8229600" cy="658880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895600" y="3429000"/>
            <a:ext cx="3962400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743200" y="5638800"/>
            <a:ext cx="419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72000" y="1066800"/>
            <a:ext cx="2286000" cy="152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58000" y="1143000"/>
            <a:ext cx="2286000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home page is meant to provide a broad snapshot for your entire catalog with Accurance.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0" y="3124200"/>
            <a:ext cx="2286000" cy="12003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carousel provides graph data for Top 10 Authors, Titles, Retailers, and Units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4953000"/>
            <a:ext cx="2209800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information visually represented in the carousel is detailed in hard data below.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talog 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78626"/>
            <a:ext cx="7994774" cy="6400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86600" y="762000"/>
            <a:ext cx="2057400" cy="17543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Catalog Page provides you with an in depth view of all your titles currently in the Accurance system.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86600" y="5380672"/>
            <a:ext cx="2057400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You can access your Analytics for an individual title by clicking the “Analytics” button.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724400"/>
            <a:ext cx="2057400" cy="20313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We often get asked when was my title distributed? For that you will want to go to the Distribution Status button.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 flipH="1" flipV="1">
            <a:off x="-228600" y="2971800"/>
            <a:ext cx="2286000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400800" y="58674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086600" y="3048000"/>
            <a:ext cx="2057400" cy="17543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You can export this page into an excel document by going to the export drop down and selecting export to CSV.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6172200" y="2209800"/>
            <a:ext cx="9906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talog Page - Distribution Stat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2402"/>
            <a:ext cx="7994774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724400"/>
            <a:ext cx="1905000" cy="17543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Again you can access your analytics for any title by clicking the analytics button.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9000" y="1066800"/>
            <a:ext cx="1905000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Here you will be able to see the date an individual title was sent to each retailer.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86600" y="3124200"/>
            <a:ext cx="2057400" cy="17543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You can export this page into an excel document by going to the export drop down and selecting export to CSV.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905000" y="6172200"/>
            <a:ext cx="3886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V="1">
            <a:off x="6438900" y="2095500"/>
            <a:ext cx="1066800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3962400" y="1676400"/>
            <a:ext cx="32766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blish 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69192"/>
            <a:ext cx="8229600" cy="6588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2133600"/>
            <a:ext cx="2133600" cy="258532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Tired of filling out the massive excel sheets? The new Accurance online publishing portal displays all the same information in a much more user friendly experience.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828800"/>
            <a:ext cx="1600200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Add your cover image by clicking the blue image window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810001"/>
            <a:ext cx="1600200" cy="23083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Add your epub by click the </a:t>
            </a:r>
            <a:r>
              <a:rPr lang="en-US" dirty="0" err="1" smtClean="0">
                <a:solidFill>
                  <a:schemeClr val="tx1"/>
                </a:solidFill>
              </a:rPr>
              <a:t>ePub</a:t>
            </a:r>
            <a:r>
              <a:rPr lang="en-US" dirty="0" smtClean="0">
                <a:solidFill>
                  <a:schemeClr val="tx1"/>
                </a:solidFill>
              </a:rPr>
              <a:t> image and upload (just like including an attachment in an email).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600200" y="3200400"/>
            <a:ext cx="28194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600200" y="4267200"/>
            <a:ext cx="2971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alytics Detai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65760"/>
            <a:ext cx="8108985" cy="6492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62000"/>
            <a:ext cx="2209800" cy="120032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Analytics Details tab will be your destination to review your ROYALTIES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data.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549676"/>
            <a:ext cx="2438400" cy="23083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information detailed on this page is based of Royalties that have been paid out. So not your recent sales but actual royalties that have been remitted back to you.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0" y="4648200"/>
            <a:ext cx="1828800" cy="9233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You can adjust the date range using the slider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6200000" flipV="1">
            <a:off x="6210300" y="3543300"/>
            <a:ext cx="16002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15200" y="2438400"/>
            <a:ext cx="1828800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You can export this information as graph as a PDF or hard data into a CSV file.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16200000" flipV="1">
            <a:off x="6858000" y="2438400"/>
            <a:ext cx="4572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alytics Details - Territori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171" y="0"/>
            <a:ext cx="856582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1295400"/>
            <a:ext cx="1752600" cy="34163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 analytics page allows you to view your royalties in dynamic ways. Isolate specific territories, retailers, imprints, and even compare individual titles to one another.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91400" y="4549676"/>
            <a:ext cx="1752600" cy="23083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In this view, we are looking at royalties that have been paid out for sales that occurred in the United States only.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0800000">
            <a:off x="2514600" y="3048000"/>
            <a:ext cx="4876800" cy="2057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/>
          <p:nvPr/>
        </p:nvCxnSpPr>
        <p:spPr>
          <a:xfrm rot="16200000" flipH="1">
            <a:off x="1752600" y="2133600"/>
            <a:ext cx="381000" cy="381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1752600" y="1752600"/>
            <a:ext cx="1524000" cy="762000"/>
          </a:xfrm>
          <a:prstGeom prst="bentConnector3">
            <a:avLst>
              <a:gd name="adj1" fmla="val 1025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>
            <a:off x="1752600" y="1600200"/>
            <a:ext cx="2438400" cy="914400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>
            <a:off x="1752600" y="1676400"/>
            <a:ext cx="3962400" cy="914400"/>
          </a:xfrm>
          <a:prstGeom prst="bentConnector3">
            <a:avLst>
              <a:gd name="adj1" fmla="val 1009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>
            <a:off x="1905000" y="1828800"/>
            <a:ext cx="3124200" cy="685800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alytics Details - Grap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0"/>
            <a:ext cx="8565829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200400"/>
            <a:ext cx="1752600" cy="20313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Adjust the graphs from a bar chart (previous screen) to a line graph as you see here.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1400" y="2819400"/>
            <a:ext cx="1752600" cy="1477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You can also adjust the data and have it display units or dollars sold.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9" idx="1"/>
          </p:cNvCxnSpPr>
          <p:nvPr/>
        </p:nvCxnSpPr>
        <p:spPr>
          <a:xfrm rot="10800000">
            <a:off x="7086600" y="3124200"/>
            <a:ext cx="304800" cy="4338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752600" y="3352800"/>
            <a:ext cx="3733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alytics Details - Expo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085" y="0"/>
            <a:ext cx="856582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524000"/>
            <a:ext cx="1371600" cy="258532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As with all the data housed on your client console, you can export the data as a PDF or CSV file.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371600" y="838200"/>
            <a:ext cx="5105400" cy="838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447</Words>
  <Application>Microsoft Office PowerPoint</Application>
  <PresentationFormat>On-screen Show (4:3)</PresentationFormat>
  <Paragraphs>25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Distribution Portal  Powered by: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INgrooves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 Blardone</dc:creator>
  <cp:lastModifiedBy>lloyd.ababao</cp:lastModifiedBy>
  <cp:revision>31</cp:revision>
  <dcterms:created xsi:type="dcterms:W3CDTF">2012-03-30T22:13:52Z</dcterms:created>
  <dcterms:modified xsi:type="dcterms:W3CDTF">2013-06-21T10:01:57Z</dcterms:modified>
</cp:coreProperties>
</file>